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2CD9-1782-44D4-8414-B99D8CC9F91E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DB94-08E8-4207-A681-3B533465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4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2CD9-1782-44D4-8414-B99D8CC9F91E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DB94-08E8-4207-A681-3B533465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0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3. Сайти консультативного призначення:</a:t>
            </a:r>
            <a:br>
              <a:rPr lang="uk-UA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2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4. Сайти, що представляють віртуальні методичні об'єднання: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7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5. Сайти довідникового характеру: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FF0000"/>
                </a:solidFill>
              </a:rPr>
              <a:t>Етапи </a:t>
            </a:r>
            <a:r>
              <a:rPr lang="uk-UA" sz="6000" smtClean="0">
                <a:solidFill>
                  <a:srgbClr val="002060"/>
                </a:solidFill>
              </a:rPr>
              <a:t>створення сайту: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2. Розробка структури сайту, вибір відповідного шаблону</a:t>
            </a:r>
            <a:r>
              <a:rPr lang="uk-UA" smtClean="0"/>
              <a:t/>
            </a:r>
            <a:br>
              <a:rPr lang="uk-UA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4800" b="1" smtClean="0">
                <a:solidFill>
                  <a:srgbClr val="002060"/>
                </a:solidFill>
              </a:rPr>
              <a:t>«Су</a:t>
            </a:r>
            <a:r>
              <a:rPr lang="uk-UA" altLang="zh-CN" sz="4800" b="1" smtClean="0">
                <a:solidFill>
                  <a:srgbClr val="002060"/>
                </a:solidFill>
              </a:rPr>
              <a:t>часний світ – світ інформаційних технологій»</a:t>
            </a:r>
            <a:endParaRPr lang="zh-CN" alt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mtClean="0">
                <a:solidFill>
                  <a:srgbClr val="002060"/>
                </a:solidFill>
              </a:rPr>
              <a:t>3. Створення окремих веб-сторінок,  включення гіперпосилань , наповнення сайту матеріалом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0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4.  Тестування сайту на друзях та близьких, його корегування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8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5. Просування Вашого сайту у мережі Інтернет (соц. мережах, сайті коледжу та ін.)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1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6. Щотижневе оновлення, підтримка зв'язку з користувачами сайту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Секрети успішності сайту: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1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smtClean="0">
                <a:solidFill>
                  <a:srgbClr val="FF0000"/>
                </a:solidFill>
              </a:rPr>
              <a:t>Оптимальні</a:t>
            </a:r>
            <a:r>
              <a:rPr lang="uk-UA" sz="2000" smtClean="0">
                <a:solidFill>
                  <a:srgbClr val="002060"/>
                </a:solidFill>
              </a:rPr>
              <a:t> шрифти для офіційної інформації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6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сайти-переможці 2013 року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Персональний сайт </a:t>
            </a:r>
            <a:r>
              <a:rPr lang="uk-UA" b="1" smtClean="0">
                <a:solidFill>
                  <a:srgbClr val="002060"/>
                </a:solidFill>
              </a:rPr>
              <a:t>Вам допоможе</a:t>
            </a:r>
            <a:r>
              <a:rPr lang="uk-UA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2400" smtClean="0">
                <a:solidFill>
                  <a:srgbClr val="002060"/>
                </a:solidFill>
              </a:rPr>
              <a:t>Використані джерела: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Ваш персональний веб-сайт </a:t>
            </a:r>
            <a:br>
              <a:rPr lang="uk-UA" smtClean="0">
                <a:solidFill>
                  <a:srgbClr val="002060"/>
                </a:solidFill>
              </a:rPr>
            </a:br>
            <a:r>
              <a:rPr lang="uk-UA" b="1" smtClean="0">
                <a:solidFill>
                  <a:srgbClr val="002060"/>
                </a:solidFill>
              </a:rPr>
              <a:t>дає можливість</a:t>
            </a:r>
            <a:r>
              <a:rPr lang="uk-UA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2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Види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uk-UA" smtClean="0">
                <a:solidFill>
                  <a:srgbClr val="002060"/>
                </a:solidFill>
              </a:rPr>
              <a:t>персональних веб-сайтів: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1. Сайти, створені з метою дистанційного навчання: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7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0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2. Сайти, присвячені дослідницькій діяльності: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Экран (4:3)</PresentationFormat>
  <Paragraphs>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«Сучасний світ – світ інформаційних технологій»</vt:lpstr>
      <vt:lpstr>Персональний сайт Вам допоможе:</vt:lpstr>
      <vt:lpstr>Ваш персональний веб-сайт  дає можливість:</vt:lpstr>
      <vt:lpstr>Види персональних веб-сайтів:</vt:lpstr>
      <vt:lpstr>1. Сайти, створені з метою дистанційного навчання:</vt:lpstr>
      <vt:lpstr>Презентация PowerPoint</vt:lpstr>
      <vt:lpstr>2. Сайти, присвячені дослідницькій діяльності:</vt:lpstr>
      <vt:lpstr>Презентация PowerPoint</vt:lpstr>
      <vt:lpstr>3. Сайти консультативного призначення: </vt:lpstr>
      <vt:lpstr>Презентация PowerPoint</vt:lpstr>
      <vt:lpstr>Презентация PowerPoint</vt:lpstr>
      <vt:lpstr>4. Сайти, що представляють віртуальні методичні об'єднання: </vt:lpstr>
      <vt:lpstr>Презентация PowerPoint</vt:lpstr>
      <vt:lpstr>5. Сайти довідникового характеру:</vt:lpstr>
      <vt:lpstr>Презентация PowerPoint</vt:lpstr>
      <vt:lpstr>Етапи створення сайту:</vt:lpstr>
      <vt:lpstr>2. Розробка структури сайту, вибір відповідного шаблону  </vt:lpstr>
      <vt:lpstr>Презентация PowerPoint</vt:lpstr>
      <vt:lpstr>3. Створення окремих веб-сторінок,  включення гіперпосилань , наповнення сайту матеріалом</vt:lpstr>
      <vt:lpstr>4.  Тестування сайту на друзях та близьких, його корегування</vt:lpstr>
      <vt:lpstr>5. Просування Вашого сайту у мережі Інтернет (соц. мережах, сайті коледжу та ін.)</vt:lpstr>
      <vt:lpstr>6. Щотижневе оновлення, підтримка зв'язку з користувачами сайту </vt:lpstr>
      <vt:lpstr>Секрети успішності сайту:</vt:lpstr>
      <vt:lpstr>Презентация PowerPoint</vt:lpstr>
      <vt:lpstr>Оптимальні шрифти для офіційної інформації</vt:lpstr>
      <vt:lpstr>Презентация PowerPoint</vt:lpstr>
      <vt:lpstr>сайти-переможці 2013 року</vt:lpstr>
      <vt:lpstr>Презентация PowerPoint</vt:lpstr>
      <vt:lpstr>Використані джерела: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2014-11-13T19:54:03Z</dcterms:created>
  <dcterms:modified xsi:type="dcterms:W3CDTF">2014-11-13T19:54:03Z</dcterms:modified>
</cp:coreProperties>
</file>